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96" d="100"/>
          <a:sy n="96" d="100"/>
        </p:scale>
        <p:origin x="370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0376A2-D240-4F15-8BF3-D41F1C74FD02}" type="datetimeFigureOut">
              <a:rPr lang="es-MX" smtClean="0"/>
              <a:t>16/08/2023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7CFDB6-9A50-4631-82FB-1C847482632E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0065941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0376A2-D240-4F15-8BF3-D41F1C74FD02}" type="datetimeFigureOut">
              <a:rPr lang="es-MX" smtClean="0"/>
              <a:t>16/08/2023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7CFDB6-9A50-4631-82FB-1C847482632E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0922360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0376A2-D240-4F15-8BF3-D41F1C74FD02}" type="datetimeFigureOut">
              <a:rPr lang="es-MX" smtClean="0"/>
              <a:t>16/08/2023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7CFDB6-9A50-4631-82FB-1C847482632E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5586613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0376A2-D240-4F15-8BF3-D41F1C74FD02}" type="datetimeFigureOut">
              <a:rPr lang="es-MX" smtClean="0"/>
              <a:t>16/08/2023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7CFDB6-9A50-4631-82FB-1C847482632E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5807811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0376A2-D240-4F15-8BF3-D41F1C74FD02}" type="datetimeFigureOut">
              <a:rPr lang="es-MX" smtClean="0"/>
              <a:t>16/08/2023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7CFDB6-9A50-4631-82FB-1C847482632E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6375044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0376A2-D240-4F15-8BF3-D41F1C74FD02}" type="datetimeFigureOut">
              <a:rPr lang="es-MX" smtClean="0"/>
              <a:t>16/08/2023</a:t>
            </a:fld>
            <a:endParaRPr lang="es-MX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7CFDB6-9A50-4631-82FB-1C847482632E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40172308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0376A2-D240-4F15-8BF3-D41F1C74FD02}" type="datetimeFigureOut">
              <a:rPr lang="es-MX" smtClean="0"/>
              <a:t>16/08/2023</a:t>
            </a:fld>
            <a:endParaRPr lang="es-MX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7CFDB6-9A50-4631-82FB-1C847482632E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3835936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0376A2-D240-4F15-8BF3-D41F1C74FD02}" type="datetimeFigureOut">
              <a:rPr lang="es-MX" smtClean="0"/>
              <a:t>16/08/2023</a:t>
            </a:fld>
            <a:endParaRPr lang="es-MX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7CFDB6-9A50-4631-82FB-1C847482632E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40535547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0376A2-D240-4F15-8BF3-D41F1C74FD02}" type="datetimeFigureOut">
              <a:rPr lang="es-MX" smtClean="0"/>
              <a:t>16/08/2023</a:t>
            </a:fld>
            <a:endParaRPr lang="es-MX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7CFDB6-9A50-4631-82FB-1C847482632E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9715280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0376A2-D240-4F15-8BF3-D41F1C74FD02}" type="datetimeFigureOut">
              <a:rPr lang="es-MX" smtClean="0"/>
              <a:t>16/08/2023</a:t>
            </a:fld>
            <a:endParaRPr lang="es-MX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7CFDB6-9A50-4631-82FB-1C847482632E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3880999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0376A2-D240-4F15-8BF3-D41F1C74FD02}" type="datetimeFigureOut">
              <a:rPr lang="es-MX" smtClean="0"/>
              <a:t>16/08/2023</a:t>
            </a:fld>
            <a:endParaRPr lang="es-MX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7CFDB6-9A50-4631-82FB-1C847482632E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40485135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0376A2-D240-4F15-8BF3-D41F1C74FD02}" type="datetimeFigureOut">
              <a:rPr lang="es-MX" smtClean="0"/>
              <a:t>16/08/2023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57CFDB6-9A50-4631-82FB-1C847482632E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7245440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94;p2">
            <a:extLst>
              <a:ext uri="{FF2B5EF4-FFF2-40B4-BE49-F238E27FC236}">
                <a16:creationId xmlns:a16="http://schemas.microsoft.com/office/drawing/2014/main" id="{0914C962-ACF0-B47C-F3BA-BF6C36FA8152}"/>
              </a:ext>
            </a:extLst>
          </p:cNvPr>
          <p:cNvSpPr txBox="1"/>
          <p:nvPr/>
        </p:nvSpPr>
        <p:spPr>
          <a:xfrm>
            <a:off x="503434" y="2591504"/>
            <a:ext cx="2348623" cy="11695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MX" sz="1400" dirty="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INSERTAR LOGOTIPO</a:t>
            </a:r>
            <a:endParaRPr sz="1400" dirty="0"/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MX" sz="1400" dirty="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DE LA EMPRESA EN FORMATO</a:t>
            </a:r>
            <a:r>
              <a:rPr lang="es-MX" sz="1400" dirty="0">
                <a:sym typeface="Calibri"/>
              </a:rPr>
              <a:t> </a:t>
            </a:r>
            <a:r>
              <a:rPr lang="es-MX" sz="1400" dirty="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.PNG (FONDO TRANSPARENTE) O JPG</a:t>
            </a: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MX" sz="1400" dirty="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CON FONDO BLANCO</a:t>
            </a:r>
            <a:endParaRPr sz="1400" dirty="0"/>
          </a:p>
        </p:txBody>
      </p:sp>
      <p:sp>
        <p:nvSpPr>
          <p:cNvPr id="7" name="Google Shape;92;p2">
            <a:extLst>
              <a:ext uri="{FF2B5EF4-FFF2-40B4-BE49-F238E27FC236}">
                <a16:creationId xmlns:a16="http://schemas.microsoft.com/office/drawing/2014/main" id="{AA19ED2D-BD3C-84DB-BE35-3996CF5BB004}"/>
              </a:ext>
            </a:extLst>
          </p:cNvPr>
          <p:cNvSpPr txBox="1"/>
          <p:nvPr/>
        </p:nvSpPr>
        <p:spPr>
          <a:xfrm>
            <a:off x="4419599" y="3176260"/>
            <a:ext cx="4310743" cy="4616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MX" sz="2400" dirty="0">
                <a:solidFill>
                  <a:schemeClr val="bg1"/>
                </a:solidFill>
                <a:latin typeface="Ubuntu"/>
                <a:ea typeface="Ubuntu"/>
                <a:cs typeface="Ubuntu"/>
                <a:sym typeface="Ubuntu"/>
              </a:rPr>
              <a:t>Nombre de la sesión</a:t>
            </a:r>
            <a:endParaRPr sz="2400" dirty="0">
              <a:solidFill>
                <a:schemeClr val="bg1"/>
              </a:solidFill>
              <a:latin typeface="Ubuntu"/>
              <a:ea typeface="Ubuntu"/>
              <a:cs typeface="Ubuntu"/>
              <a:sym typeface="Ubuntu"/>
            </a:endParaRPr>
          </a:p>
        </p:txBody>
      </p:sp>
      <p:sp>
        <p:nvSpPr>
          <p:cNvPr id="8" name="Google Shape;93;p2">
            <a:extLst>
              <a:ext uri="{FF2B5EF4-FFF2-40B4-BE49-F238E27FC236}">
                <a16:creationId xmlns:a16="http://schemas.microsoft.com/office/drawing/2014/main" id="{8E62B3BD-0D82-58F7-CEEE-093E910752DF}"/>
              </a:ext>
            </a:extLst>
          </p:cNvPr>
          <p:cNvSpPr txBox="1"/>
          <p:nvPr/>
        </p:nvSpPr>
        <p:spPr>
          <a:xfrm>
            <a:off x="831176" y="5775416"/>
            <a:ext cx="1938580" cy="3077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MX" sz="1400" dirty="0">
                <a:solidFill>
                  <a:schemeClr val="bg1"/>
                </a:solidFill>
                <a:latin typeface="Ubuntu"/>
                <a:ea typeface="Ubuntu"/>
                <a:cs typeface="Ubuntu"/>
                <a:sym typeface="Ubuntu"/>
              </a:rPr>
              <a:t>INSERTAR DÍA Y MES</a:t>
            </a:r>
            <a:endParaRPr sz="1400" dirty="0">
              <a:solidFill>
                <a:schemeClr val="bg1"/>
              </a:solidFill>
            </a:endParaRPr>
          </a:p>
        </p:txBody>
      </p:sp>
      <p:sp>
        <p:nvSpPr>
          <p:cNvPr id="10" name="Google Shape;93;p2">
            <a:extLst>
              <a:ext uri="{FF2B5EF4-FFF2-40B4-BE49-F238E27FC236}">
                <a16:creationId xmlns:a16="http://schemas.microsoft.com/office/drawing/2014/main" id="{EE7552F7-9EDF-DC30-F1CB-435EB4C164CA}"/>
              </a:ext>
            </a:extLst>
          </p:cNvPr>
          <p:cNvSpPr txBox="1"/>
          <p:nvPr/>
        </p:nvSpPr>
        <p:spPr>
          <a:xfrm>
            <a:off x="3171939" y="5775416"/>
            <a:ext cx="1938580" cy="3077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MX" sz="1400" dirty="0">
                <a:solidFill>
                  <a:schemeClr val="bg1"/>
                </a:solidFill>
                <a:latin typeface="Ubuntu"/>
                <a:ea typeface="Ubuntu"/>
                <a:cs typeface="Ubuntu"/>
                <a:sym typeface="Ubuntu"/>
              </a:rPr>
              <a:t>INSERTAR HORA</a:t>
            </a:r>
            <a:endParaRPr sz="1400" dirty="0">
              <a:solidFill>
                <a:schemeClr val="bg1"/>
              </a:solidFill>
            </a:endParaRPr>
          </a:p>
        </p:txBody>
      </p:sp>
      <p:sp>
        <p:nvSpPr>
          <p:cNvPr id="11" name="Google Shape;92;p2">
            <a:extLst>
              <a:ext uri="{FF2B5EF4-FFF2-40B4-BE49-F238E27FC236}">
                <a16:creationId xmlns:a16="http://schemas.microsoft.com/office/drawing/2014/main" id="{A1CB44DC-73F8-4EC2-7BAD-7272A0D93085}"/>
              </a:ext>
            </a:extLst>
          </p:cNvPr>
          <p:cNvSpPr txBox="1"/>
          <p:nvPr/>
        </p:nvSpPr>
        <p:spPr>
          <a:xfrm>
            <a:off x="4419599" y="4381642"/>
            <a:ext cx="4310743" cy="10617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-MX" sz="2400" b="1" dirty="0">
                <a:solidFill>
                  <a:schemeClr val="bg1"/>
                </a:solidFill>
                <a:latin typeface="Ubuntu"/>
                <a:ea typeface="Ubuntu"/>
                <a:cs typeface="Ubuntu"/>
                <a:sym typeface="Ubuntu"/>
              </a:rPr>
              <a:t>NOMBRE SPEAKER</a:t>
            </a:r>
          </a:p>
          <a:p>
            <a:pPr marL="0" marR="0" lvl="0" indent="0" algn="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-MX" dirty="0">
                <a:solidFill>
                  <a:schemeClr val="bg1"/>
                </a:solidFill>
                <a:latin typeface="Ubuntu"/>
                <a:ea typeface="Ubuntu"/>
                <a:cs typeface="Ubuntu"/>
                <a:sym typeface="Ubuntu"/>
              </a:rPr>
              <a:t>Cargo Speaker</a:t>
            </a:r>
            <a:endParaRPr dirty="0">
              <a:solidFill>
                <a:schemeClr val="bg1"/>
              </a:solidFill>
              <a:latin typeface="Ubuntu"/>
              <a:ea typeface="Ubuntu"/>
              <a:cs typeface="Ubuntu"/>
              <a:sym typeface="Ubuntu"/>
            </a:endParaRPr>
          </a:p>
        </p:txBody>
      </p:sp>
    </p:spTree>
    <p:extLst>
      <p:ext uri="{BB962C8B-B14F-4D97-AF65-F5344CB8AC3E}">
        <p14:creationId xmlns:p14="http://schemas.microsoft.com/office/powerpoint/2010/main" val="199620803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92;p2">
            <a:extLst>
              <a:ext uri="{FF2B5EF4-FFF2-40B4-BE49-F238E27FC236}">
                <a16:creationId xmlns:a16="http://schemas.microsoft.com/office/drawing/2014/main" id="{B0915332-6AA3-D30C-D7BD-B453934B7568}"/>
              </a:ext>
            </a:extLst>
          </p:cNvPr>
          <p:cNvSpPr txBox="1"/>
          <p:nvPr/>
        </p:nvSpPr>
        <p:spPr>
          <a:xfrm>
            <a:off x="1739131" y="3132100"/>
            <a:ext cx="5665738" cy="3692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MX" dirty="0">
                <a:solidFill>
                  <a:schemeClr val="bg1"/>
                </a:solidFill>
                <a:latin typeface="Ubuntu"/>
                <a:ea typeface="Ubuntu"/>
                <a:cs typeface="Ubuntu"/>
                <a:sym typeface="Ubuntu"/>
              </a:rPr>
              <a:t>Inserte aquí el nombre de la sesión</a:t>
            </a:r>
            <a:endParaRPr dirty="0">
              <a:solidFill>
                <a:schemeClr val="bg1"/>
              </a:solidFill>
              <a:latin typeface="Ubuntu"/>
              <a:ea typeface="Ubuntu"/>
              <a:cs typeface="Ubuntu"/>
              <a:sym typeface="Ubuntu"/>
            </a:endParaRPr>
          </a:p>
        </p:txBody>
      </p:sp>
      <p:sp>
        <p:nvSpPr>
          <p:cNvPr id="3" name="Google Shape;92;p2">
            <a:extLst>
              <a:ext uri="{FF2B5EF4-FFF2-40B4-BE49-F238E27FC236}">
                <a16:creationId xmlns:a16="http://schemas.microsoft.com/office/drawing/2014/main" id="{916AF47E-7168-EAF0-BE20-42AB9093ABCE}"/>
              </a:ext>
            </a:extLst>
          </p:cNvPr>
          <p:cNvSpPr txBox="1"/>
          <p:nvPr/>
        </p:nvSpPr>
        <p:spPr>
          <a:xfrm>
            <a:off x="2258325" y="4118170"/>
            <a:ext cx="4310743" cy="10617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-MX" sz="2400" b="1" dirty="0">
                <a:solidFill>
                  <a:schemeClr val="bg1"/>
                </a:solidFill>
                <a:latin typeface="Ubuntu"/>
                <a:ea typeface="Ubuntu"/>
                <a:cs typeface="Ubuntu"/>
                <a:sym typeface="Ubuntu"/>
              </a:rPr>
              <a:t>NOMBRE SPEAKER</a:t>
            </a:r>
          </a:p>
          <a:p>
            <a:pPr marL="0" marR="0" lvl="0" indent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-MX" dirty="0">
                <a:solidFill>
                  <a:schemeClr val="bg1"/>
                </a:solidFill>
                <a:latin typeface="Ubuntu"/>
                <a:ea typeface="Ubuntu"/>
                <a:cs typeface="Ubuntu"/>
                <a:sym typeface="Ubuntu"/>
              </a:rPr>
              <a:t>Cargo Speaker</a:t>
            </a:r>
            <a:endParaRPr dirty="0">
              <a:solidFill>
                <a:schemeClr val="bg1"/>
              </a:solidFill>
              <a:latin typeface="Ubuntu"/>
              <a:ea typeface="Ubuntu"/>
              <a:cs typeface="Ubuntu"/>
              <a:sym typeface="Ubuntu"/>
            </a:endParaRPr>
          </a:p>
        </p:txBody>
      </p:sp>
      <p:sp>
        <p:nvSpPr>
          <p:cNvPr id="4" name="Google Shape;93;p2">
            <a:extLst>
              <a:ext uri="{FF2B5EF4-FFF2-40B4-BE49-F238E27FC236}">
                <a16:creationId xmlns:a16="http://schemas.microsoft.com/office/drawing/2014/main" id="{988FB183-F861-87F5-D05F-BBCDEBB0A15E}"/>
              </a:ext>
            </a:extLst>
          </p:cNvPr>
          <p:cNvSpPr txBox="1"/>
          <p:nvPr/>
        </p:nvSpPr>
        <p:spPr>
          <a:xfrm>
            <a:off x="817091" y="5809126"/>
            <a:ext cx="1938580" cy="3077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MX" sz="1400" dirty="0">
                <a:solidFill>
                  <a:schemeClr val="bg1"/>
                </a:solidFill>
                <a:latin typeface="Ubuntu"/>
                <a:ea typeface="Ubuntu"/>
                <a:cs typeface="Ubuntu"/>
                <a:sym typeface="Ubuntu"/>
              </a:rPr>
              <a:t>INSERTAR DÍA Y MES</a:t>
            </a:r>
            <a:endParaRPr sz="1400" dirty="0">
              <a:solidFill>
                <a:schemeClr val="bg1"/>
              </a:solidFill>
            </a:endParaRPr>
          </a:p>
        </p:txBody>
      </p:sp>
      <p:sp>
        <p:nvSpPr>
          <p:cNvPr id="5" name="Google Shape;93;p2">
            <a:extLst>
              <a:ext uri="{FF2B5EF4-FFF2-40B4-BE49-F238E27FC236}">
                <a16:creationId xmlns:a16="http://schemas.microsoft.com/office/drawing/2014/main" id="{A27F9816-A57E-097D-8604-C6335A13E5E5}"/>
              </a:ext>
            </a:extLst>
          </p:cNvPr>
          <p:cNvSpPr txBox="1"/>
          <p:nvPr/>
        </p:nvSpPr>
        <p:spPr>
          <a:xfrm>
            <a:off x="3325141" y="5780836"/>
            <a:ext cx="1584794" cy="3077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MX" sz="1400" dirty="0">
                <a:solidFill>
                  <a:schemeClr val="bg1"/>
                </a:solidFill>
                <a:latin typeface="Ubuntu"/>
                <a:ea typeface="Ubuntu"/>
                <a:cs typeface="Ubuntu"/>
                <a:sym typeface="Ubuntu"/>
              </a:rPr>
              <a:t>INSERTAR HORA</a:t>
            </a:r>
            <a:endParaRPr sz="1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255949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92;p2">
            <a:extLst>
              <a:ext uri="{FF2B5EF4-FFF2-40B4-BE49-F238E27FC236}">
                <a16:creationId xmlns:a16="http://schemas.microsoft.com/office/drawing/2014/main" id="{CF894425-56B5-6935-EDC6-7C9840ABF76E}"/>
              </a:ext>
            </a:extLst>
          </p:cNvPr>
          <p:cNvSpPr txBox="1"/>
          <p:nvPr/>
        </p:nvSpPr>
        <p:spPr>
          <a:xfrm>
            <a:off x="398527" y="3059709"/>
            <a:ext cx="4754659" cy="3692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MX" dirty="0">
                <a:solidFill>
                  <a:schemeClr val="bg1"/>
                </a:solidFill>
                <a:latin typeface="Ubuntu"/>
                <a:ea typeface="Ubuntu"/>
                <a:cs typeface="Ubuntu"/>
                <a:sym typeface="Ubuntu"/>
              </a:rPr>
              <a:t>Inserte aquí el nombre de la sesión</a:t>
            </a:r>
            <a:endParaRPr dirty="0">
              <a:solidFill>
                <a:schemeClr val="bg1"/>
              </a:solidFill>
              <a:latin typeface="Ubuntu"/>
              <a:ea typeface="Ubuntu"/>
              <a:cs typeface="Ubuntu"/>
              <a:sym typeface="Ubuntu"/>
            </a:endParaRPr>
          </a:p>
        </p:txBody>
      </p:sp>
      <p:sp>
        <p:nvSpPr>
          <p:cNvPr id="3" name="Google Shape;92;p2">
            <a:extLst>
              <a:ext uri="{FF2B5EF4-FFF2-40B4-BE49-F238E27FC236}">
                <a16:creationId xmlns:a16="http://schemas.microsoft.com/office/drawing/2014/main" id="{BFBB5DAF-0024-BCD6-19E0-2302229AE281}"/>
              </a:ext>
            </a:extLst>
          </p:cNvPr>
          <p:cNvSpPr txBox="1"/>
          <p:nvPr/>
        </p:nvSpPr>
        <p:spPr>
          <a:xfrm>
            <a:off x="390778" y="3501391"/>
            <a:ext cx="4310743" cy="9232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-MX" sz="2000" b="1" dirty="0">
                <a:solidFill>
                  <a:schemeClr val="bg1"/>
                </a:solidFill>
                <a:latin typeface="Ubuntu"/>
                <a:ea typeface="Ubuntu"/>
                <a:cs typeface="Ubuntu"/>
                <a:sym typeface="Ubuntu"/>
              </a:rPr>
              <a:t>NOMBRE SPEAKER</a:t>
            </a:r>
          </a:p>
          <a:p>
            <a:pPr marL="0" marR="0" lvl="0" indent="0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-MX" sz="1600" dirty="0">
                <a:solidFill>
                  <a:schemeClr val="bg1"/>
                </a:solidFill>
                <a:latin typeface="Ubuntu"/>
                <a:ea typeface="Ubuntu"/>
                <a:cs typeface="Ubuntu"/>
                <a:sym typeface="Ubuntu"/>
              </a:rPr>
              <a:t>Cargo Speaker</a:t>
            </a:r>
            <a:endParaRPr sz="1600" dirty="0">
              <a:solidFill>
                <a:schemeClr val="bg1"/>
              </a:solidFill>
              <a:latin typeface="Ubuntu"/>
              <a:ea typeface="Ubuntu"/>
              <a:cs typeface="Ubuntu"/>
              <a:sym typeface="Ubuntu"/>
            </a:endParaRPr>
          </a:p>
        </p:txBody>
      </p:sp>
      <p:sp>
        <p:nvSpPr>
          <p:cNvPr id="4" name="Google Shape;93;p2">
            <a:extLst>
              <a:ext uri="{FF2B5EF4-FFF2-40B4-BE49-F238E27FC236}">
                <a16:creationId xmlns:a16="http://schemas.microsoft.com/office/drawing/2014/main" id="{4EC2496B-09A6-C945-59D9-289D86EA6B40}"/>
              </a:ext>
            </a:extLst>
          </p:cNvPr>
          <p:cNvSpPr txBox="1"/>
          <p:nvPr/>
        </p:nvSpPr>
        <p:spPr>
          <a:xfrm>
            <a:off x="764458" y="5237575"/>
            <a:ext cx="2396873" cy="323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MX" sz="1500" dirty="0">
                <a:solidFill>
                  <a:schemeClr val="bg1"/>
                </a:solidFill>
                <a:latin typeface="Ubuntu"/>
                <a:ea typeface="Ubuntu"/>
                <a:cs typeface="Ubuntu"/>
                <a:sym typeface="Ubuntu"/>
              </a:rPr>
              <a:t>INSERTAR DÍA Y MES</a:t>
            </a:r>
            <a:endParaRPr sz="1500" dirty="0">
              <a:solidFill>
                <a:schemeClr val="bg1"/>
              </a:solidFill>
            </a:endParaRPr>
          </a:p>
        </p:txBody>
      </p:sp>
      <p:sp>
        <p:nvSpPr>
          <p:cNvPr id="5" name="Google Shape;93;p2">
            <a:extLst>
              <a:ext uri="{FF2B5EF4-FFF2-40B4-BE49-F238E27FC236}">
                <a16:creationId xmlns:a16="http://schemas.microsoft.com/office/drawing/2014/main" id="{AFCDBB07-59E2-BB38-5D8D-43BFECFE2684}"/>
              </a:ext>
            </a:extLst>
          </p:cNvPr>
          <p:cNvSpPr txBox="1"/>
          <p:nvPr/>
        </p:nvSpPr>
        <p:spPr>
          <a:xfrm>
            <a:off x="3224803" y="5237575"/>
            <a:ext cx="1959450" cy="323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MX" sz="1500" dirty="0">
                <a:solidFill>
                  <a:schemeClr val="bg1"/>
                </a:solidFill>
                <a:latin typeface="Ubuntu"/>
                <a:ea typeface="Ubuntu"/>
                <a:cs typeface="Ubuntu"/>
                <a:sym typeface="Ubuntu"/>
              </a:rPr>
              <a:t>INSERTAR HORA</a:t>
            </a:r>
            <a:endParaRPr sz="1500" dirty="0">
              <a:solidFill>
                <a:schemeClr val="bg1"/>
              </a:solidFill>
            </a:endParaRPr>
          </a:p>
        </p:txBody>
      </p:sp>
      <p:sp>
        <p:nvSpPr>
          <p:cNvPr id="6" name="Google Shape;94;p2">
            <a:extLst>
              <a:ext uri="{FF2B5EF4-FFF2-40B4-BE49-F238E27FC236}">
                <a16:creationId xmlns:a16="http://schemas.microsoft.com/office/drawing/2014/main" id="{60B97669-6C3B-CC00-A1CF-29713795D77C}"/>
              </a:ext>
            </a:extLst>
          </p:cNvPr>
          <p:cNvSpPr txBox="1"/>
          <p:nvPr/>
        </p:nvSpPr>
        <p:spPr>
          <a:xfrm>
            <a:off x="5865847" y="2793524"/>
            <a:ext cx="2348623" cy="11695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MX" sz="1400" dirty="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INSERTAR LOGOTIPO</a:t>
            </a:r>
            <a:endParaRPr sz="1400" dirty="0"/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MX" sz="1400" dirty="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DE LA EMPRESA EN FORMATO</a:t>
            </a:r>
            <a:r>
              <a:rPr lang="es-MX" sz="1400" dirty="0">
                <a:sym typeface="Calibri"/>
              </a:rPr>
              <a:t> </a:t>
            </a:r>
            <a:r>
              <a:rPr lang="es-MX" sz="1400" dirty="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.PNG (FONDO TRANSPARENTE) O JPG</a:t>
            </a: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MX" sz="1400" dirty="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CON FONDO BLANCO</a:t>
            </a:r>
            <a:endParaRPr sz="1400" dirty="0"/>
          </a:p>
        </p:txBody>
      </p:sp>
    </p:spTree>
    <p:extLst>
      <p:ext uri="{BB962C8B-B14F-4D97-AF65-F5344CB8AC3E}">
        <p14:creationId xmlns:p14="http://schemas.microsoft.com/office/powerpoint/2010/main" val="326246240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94;p2">
            <a:extLst>
              <a:ext uri="{FF2B5EF4-FFF2-40B4-BE49-F238E27FC236}">
                <a16:creationId xmlns:a16="http://schemas.microsoft.com/office/drawing/2014/main" id="{183451D2-A512-2D7C-DA82-6EDE08429F83}"/>
              </a:ext>
            </a:extLst>
          </p:cNvPr>
          <p:cNvSpPr txBox="1"/>
          <p:nvPr/>
        </p:nvSpPr>
        <p:spPr>
          <a:xfrm>
            <a:off x="5540382" y="2844244"/>
            <a:ext cx="2348623" cy="11695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MX" sz="1400" dirty="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INSERTAR LOGOTIPO</a:t>
            </a:r>
            <a:endParaRPr sz="1400" dirty="0"/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MX" sz="1400" dirty="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DE LA EMPRESA EN FORMATO</a:t>
            </a:r>
            <a:r>
              <a:rPr lang="es-MX" sz="1400" dirty="0">
                <a:sym typeface="Calibri"/>
              </a:rPr>
              <a:t> </a:t>
            </a:r>
            <a:r>
              <a:rPr lang="es-MX" sz="1400" dirty="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.PNG (FONDO TRANSPARENTE) O JPG</a:t>
            </a: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MX" sz="1400" dirty="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CON FONDO BLANCO</a:t>
            </a:r>
            <a:endParaRPr sz="1400" dirty="0"/>
          </a:p>
        </p:txBody>
      </p:sp>
    </p:spTree>
    <p:extLst>
      <p:ext uri="{BB962C8B-B14F-4D97-AF65-F5344CB8AC3E}">
        <p14:creationId xmlns:p14="http://schemas.microsoft.com/office/powerpoint/2010/main" val="12832978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oogle Shape;92;p2">
            <a:extLst>
              <a:ext uri="{FF2B5EF4-FFF2-40B4-BE49-F238E27FC236}">
                <a16:creationId xmlns:a16="http://schemas.microsoft.com/office/drawing/2014/main" id="{731D5769-727B-47C7-CDEB-290575B6EA6F}"/>
              </a:ext>
            </a:extLst>
          </p:cNvPr>
          <p:cNvSpPr txBox="1"/>
          <p:nvPr/>
        </p:nvSpPr>
        <p:spPr>
          <a:xfrm>
            <a:off x="423190" y="2566286"/>
            <a:ext cx="4310743" cy="12464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-MX" sz="3200" b="1" dirty="0">
                <a:solidFill>
                  <a:schemeClr val="bg1"/>
                </a:solidFill>
                <a:latin typeface="Ubuntu"/>
                <a:ea typeface="Ubuntu"/>
                <a:cs typeface="Ubuntu"/>
                <a:sym typeface="Ubuntu"/>
              </a:rPr>
              <a:t>NOMBRE SPEAKER</a:t>
            </a:r>
          </a:p>
          <a:p>
            <a:pPr marL="0" marR="0" lvl="0" indent="0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-MX" sz="1600" dirty="0">
                <a:solidFill>
                  <a:schemeClr val="bg1"/>
                </a:solidFill>
                <a:latin typeface="Ubuntu"/>
                <a:ea typeface="Ubuntu"/>
                <a:cs typeface="Ubuntu"/>
                <a:sym typeface="Ubuntu"/>
              </a:rPr>
              <a:t>Cargo Speaker</a:t>
            </a:r>
            <a:endParaRPr sz="1600" dirty="0">
              <a:solidFill>
                <a:schemeClr val="bg1"/>
              </a:solidFill>
              <a:latin typeface="Ubuntu"/>
              <a:ea typeface="Ubuntu"/>
              <a:cs typeface="Ubuntu"/>
              <a:sym typeface="Ubuntu"/>
            </a:endParaRPr>
          </a:p>
        </p:txBody>
      </p:sp>
      <p:sp>
        <p:nvSpPr>
          <p:cNvPr id="5" name="Google Shape;93;p2">
            <a:extLst>
              <a:ext uri="{FF2B5EF4-FFF2-40B4-BE49-F238E27FC236}">
                <a16:creationId xmlns:a16="http://schemas.microsoft.com/office/drawing/2014/main" id="{EF6791C5-9DDE-1E37-3829-D2FC24D23644}"/>
              </a:ext>
            </a:extLst>
          </p:cNvPr>
          <p:cNvSpPr txBox="1"/>
          <p:nvPr/>
        </p:nvSpPr>
        <p:spPr>
          <a:xfrm>
            <a:off x="759338" y="4483734"/>
            <a:ext cx="1938580" cy="3077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MX" sz="1400" dirty="0">
                <a:solidFill>
                  <a:schemeClr val="bg1"/>
                </a:solidFill>
                <a:latin typeface="Ubuntu"/>
                <a:ea typeface="Ubuntu"/>
                <a:cs typeface="Ubuntu"/>
                <a:sym typeface="Ubuntu"/>
              </a:rPr>
              <a:t>INSERTAR DÍA Y MES</a:t>
            </a:r>
            <a:endParaRPr sz="1400" dirty="0">
              <a:solidFill>
                <a:schemeClr val="bg1"/>
              </a:solidFill>
            </a:endParaRPr>
          </a:p>
        </p:txBody>
      </p:sp>
      <p:sp>
        <p:nvSpPr>
          <p:cNvPr id="6" name="Google Shape;93;p2">
            <a:extLst>
              <a:ext uri="{FF2B5EF4-FFF2-40B4-BE49-F238E27FC236}">
                <a16:creationId xmlns:a16="http://schemas.microsoft.com/office/drawing/2014/main" id="{61FB350C-1C5F-2BBC-A6A9-49913C3928E1}"/>
              </a:ext>
            </a:extLst>
          </p:cNvPr>
          <p:cNvSpPr txBox="1"/>
          <p:nvPr/>
        </p:nvSpPr>
        <p:spPr>
          <a:xfrm>
            <a:off x="3179927" y="4471346"/>
            <a:ext cx="1584794" cy="3077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MX" sz="1400" dirty="0">
                <a:solidFill>
                  <a:schemeClr val="bg1"/>
                </a:solidFill>
                <a:latin typeface="Ubuntu"/>
                <a:ea typeface="Ubuntu"/>
                <a:cs typeface="Ubuntu"/>
                <a:sym typeface="Ubuntu"/>
              </a:rPr>
              <a:t>INSERTAR HORA</a:t>
            </a:r>
            <a:endParaRPr sz="1400" dirty="0">
              <a:solidFill>
                <a:schemeClr val="bg1"/>
              </a:solidFill>
            </a:endParaRPr>
          </a:p>
        </p:txBody>
      </p:sp>
      <p:sp>
        <p:nvSpPr>
          <p:cNvPr id="8" name="Google Shape;94;p2">
            <a:extLst>
              <a:ext uri="{FF2B5EF4-FFF2-40B4-BE49-F238E27FC236}">
                <a16:creationId xmlns:a16="http://schemas.microsoft.com/office/drawing/2014/main" id="{9FC76982-43D9-82CF-61C4-2838E0E80597}"/>
              </a:ext>
            </a:extLst>
          </p:cNvPr>
          <p:cNvSpPr txBox="1"/>
          <p:nvPr/>
        </p:nvSpPr>
        <p:spPr>
          <a:xfrm>
            <a:off x="5667211" y="3189514"/>
            <a:ext cx="2348623" cy="7386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MX" sz="1400" dirty="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INSERTAR FOTO DE SPEAKER CON FONDO BLANCO O CORTADA EN SILUETA.</a:t>
            </a:r>
            <a:endParaRPr sz="1400" dirty="0"/>
          </a:p>
        </p:txBody>
      </p:sp>
      <p:pic>
        <p:nvPicPr>
          <p:cNvPr id="9" name="Imagen 8" descr="Forma, Círculo&#10;&#10;Descripción generada automáticamente">
            <a:extLst>
              <a:ext uri="{FF2B5EF4-FFF2-40B4-BE49-F238E27FC236}">
                <a16:creationId xmlns:a16="http://schemas.microsoft.com/office/drawing/2014/main" id="{3EB03C0C-9298-11CB-EA36-27AF6019574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4297" y="3539568"/>
            <a:ext cx="3261095" cy="3066666"/>
          </a:xfrm>
          <a:prstGeom prst="rect">
            <a:avLst/>
          </a:prstGeom>
        </p:spPr>
      </p:pic>
      <p:sp>
        <p:nvSpPr>
          <p:cNvPr id="7" name="Google Shape;94;p2">
            <a:extLst>
              <a:ext uri="{FF2B5EF4-FFF2-40B4-BE49-F238E27FC236}">
                <a16:creationId xmlns:a16="http://schemas.microsoft.com/office/drawing/2014/main" id="{2313081E-EEDD-43C1-3D91-212F2C256D20}"/>
              </a:ext>
            </a:extLst>
          </p:cNvPr>
          <p:cNvSpPr txBox="1"/>
          <p:nvPr/>
        </p:nvSpPr>
        <p:spPr>
          <a:xfrm>
            <a:off x="4959740" y="4647319"/>
            <a:ext cx="1667342" cy="8617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MX" sz="1000" dirty="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INSERTAR LOGOTIPO</a:t>
            </a:r>
            <a:endParaRPr sz="1000" dirty="0"/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MX" sz="1000" dirty="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DE LA EMPRESA EN FORMATO</a:t>
            </a:r>
            <a:r>
              <a:rPr lang="es-MX" sz="1000" dirty="0">
                <a:sym typeface="Calibri"/>
              </a:rPr>
              <a:t> </a:t>
            </a:r>
            <a:r>
              <a:rPr lang="es-MX" sz="1000" dirty="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.PNG (FONDO TRANSPARENTE) O JPG</a:t>
            </a: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MX" sz="1000" dirty="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CON FONDO BLANCO</a:t>
            </a:r>
            <a:endParaRPr sz="1000" dirty="0"/>
          </a:p>
        </p:txBody>
      </p:sp>
    </p:spTree>
    <p:extLst>
      <p:ext uri="{BB962C8B-B14F-4D97-AF65-F5344CB8AC3E}">
        <p14:creationId xmlns:p14="http://schemas.microsoft.com/office/powerpoint/2010/main" val="1285856600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Tema d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361</TotalTime>
  <Words>142</Words>
  <Application>Microsoft Office PowerPoint</Application>
  <PresentationFormat>Presentación en pantalla (4:3)</PresentationFormat>
  <Paragraphs>32</Paragraphs>
  <Slides>5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5</vt:i4>
      </vt:variant>
    </vt:vector>
  </HeadingPairs>
  <TitlesOfParts>
    <vt:vector size="10" baseType="lpstr">
      <vt:lpstr>Arial</vt:lpstr>
      <vt:lpstr>Calibri</vt:lpstr>
      <vt:lpstr>Calibri Light</vt:lpstr>
      <vt:lpstr>Ubuntu</vt:lpstr>
      <vt:lpstr>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Luisa Conde</dc:creator>
  <cp:lastModifiedBy>Luisa Conde</cp:lastModifiedBy>
  <cp:revision>4</cp:revision>
  <dcterms:created xsi:type="dcterms:W3CDTF">2023-08-15T15:47:35Z</dcterms:created>
  <dcterms:modified xsi:type="dcterms:W3CDTF">2023-08-16T23:18:31Z</dcterms:modified>
</cp:coreProperties>
</file>