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37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06594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92236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58661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0781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7504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7230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359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53554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71528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8099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48513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454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4;p2">
            <a:extLst>
              <a:ext uri="{FF2B5EF4-FFF2-40B4-BE49-F238E27FC236}">
                <a16:creationId xmlns:a16="http://schemas.microsoft.com/office/drawing/2014/main" id="{0914C962-ACF0-B47C-F3BA-BF6C36FA8152}"/>
              </a:ext>
            </a:extLst>
          </p:cNvPr>
          <p:cNvSpPr txBox="1"/>
          <p:nvPr/>
        </p:nvSpPr>
        <p:spPr>
          <a:xfrm>
            <a:off x="503434" y="2591504"/>
            <a:ext cx="2348623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INSERTAR LOGOTIPO</a:t>
            </a:r>
            <a:endParaRPr sz="14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LA EMPRESA EN FORMATO</a:t>
            </a:r>
            <a:r>
              <a:rPr lang="es-MX" sz="1400" dirty="0">
                <a:sym typeface="Calibri"/>
              </a:rPr>
              <a:t> </a:t>
            </a: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.PNG (FONDO TRANSPARENTE) O JPG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CON FONDO BLANCO</a:t>
            </a:r>
            <a:endParaRPr sz="1400" dirty="0"/>
          </a:p>
        </p:txBody>
      </p:sp>
      <p:sp>
        <p:nvSpPr>
          <p:cNvPr id="7" name="Google Shape;92;p2">
            <a:extLst>
              <a:ext uri="{FF2B5EF4-FFF2-40B4-BE49-F238E27FC236}">
                <a16:creationId xmlns:a16="http://schemas.microsoft.com/office/drawing/2014/main" id="{AA19ED2D-BD3C-84DB-BE35-3996CF5BB004}"/>
              </a:ext>
            </a:extLst>
          </p:cNvPr>
          <p:cNvSpPr txBox="1"/>
          <p:nvPr/>
        </p:nvSpPr>
        <p:spPr>
          <a:xfrm>
            <a:off x="4419599" y="3176260"/>
            <a:ext cx="4310743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Nombre de la sesión</a:t>
            </a:r>
            <a:endParaRPr sz="2400"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8" name="Google Shape;93;p2">
            <a:extLst>
              <a:ext uri="{FF2B5EF4-FFF2-40B4-BE49-F238E27FC236}">
                <a16:creationId xmlns:a16="http://schemas.microsoft.com/office/drawing/2014/main" id="{8E62B3BD-0D82-58F7-CEEE-093E910752DF}"/>
              </a:ext>
            </a:extLst>
          </p:cNvPr>
          <p:cNvSpPr txBox="1"/>
          <p:nvPr/>
        </p:nvSpPr>
        <p:spPr>
          <a:xfrm>
            <a:off x="831176" y="5775416"/>
            <a:ext cx="193858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DÍA Y MES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10" name="Google Shape;93;p2">
            <a:extLst>
              <a:ext uri="{FF2B5EF4-FFF2-40B4-BE49-F238E27FC236}">
                <a16:creationId xmlns:a16="http://schemas.microsoft.com/office/drawing/2014/main" id="{EE7552F7-9EDF-DC30-F1CB-435EB4C164CA}"/>
              </a:ext>
            </a:extLst>
          </p:cNvPr>
          <p:cNvSpPr txBox="1"/>
          <p:nvPr/>
        </p:nvSpPr>
        <p:spPr>
          <a:xfrm>
            <a:off x="3171939" y="5775416"/>
            <a:ext cx="193858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HORA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11" name="Google Shape;92;p2">
            <a:extLst>
              <a:ext uri="{FF2B5EF4-FFF2-40B4-BE49-F238E27FC236}">
                <a16:creationId xmlns:a16="http://schemas.microsoft.com/office/drawing/2014/main" id="{A1CB44DC-73F8-4EC2-7BAD-7272A0D93085}"/>
              </a:ext>
            </a:extLst>
          </p:cNvPr>
          <p:cNvSpPr txBox="1"/>
          <p:nvPr/>
        </p:nvSpPr>
        <p:spPr>
          <a:xfrm>
            <a:off x="4419599" y="4381642"/>
            <a:ext cx="4310743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400" b="1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NOMBRE SPEAKER</a:t>
            </a:r>
          </a:p>
          <a:p>
            <a:pPr marL="0" marR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Cargo Speaker</a:t>
            </a:r>
            <a:endParaRPr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996208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2;p2">
            <a:extLst>
              <a:ext uri="{FF2B5EF4-FFF2-40B4-BE49-F238E27FC236}">
                <a16:creationId xmlns:a16="http://schemas.microsoft.com/office/drawing/2014/main" id="{B0915332-6AA3-D30C-D7BD-B453934B7568}"/>
              </a:ext>
            </a:extLst>
          </p:cNvPr>
          <p:cNvSpPr txBox="1"/>
          <p:nvPr/>
        </p:nvSpPr>
        <p:spPr>
          <a:xfrm>
            <a:off x="1739131" y="3132100"/>
            <a:ext cx="5665738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Inserte aquí el nombre de la sesión</a:t>
            </a:r>
            <a:endParaRPr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" name="Google Shape;92;p2">
            <a:extLst>
              <a:ext uri="{FF2B5EF4-FFF2-40B4-BE49-F238E27FC236}">
                <a16:creationId xmlns:a16="http://schemas.microsoft.com/office/drawing/2014/main" id="{916AF47E-7168-EAF0-BE20-42AB9093ABCE}"/>
              </a:ext>
            </a:extLst>
          </p:cNvPr>
          <p:cNvSpPr txBox="1"/>
          <p:nvPr/>
        </p:nvSpPr>
        <p:spPr>
          <a:xfrm>
            <a:off x="2258325" y="4118170"/>
            <a:ext cx="4310743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400" b="1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NOMBRE SPEAKER</a:t>
            </a: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Cargo Speaker</a:t>
            </a:r>
            <a:endParaRPr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" name="Google Shape;93;p2">
            <a:extLst>
              <a:ext uri="{FF2B5EF4-FFF2-40B4-BE49-F238E27FC236}">
                <a16:creationId xmlns:a16="http://schemas.microsoft.com/office/drawing/2014/main" id="{988FB183-F861-87F5-D05F-BBCDEBB0A15E}"/>
              </a:ext>
            </a:extLst>
          </p:cNvPr>
          <p:cNvSpPr txBox="1"/>
          <p:nvPr/>
        </p:nvSpPr>
        <p:spPr>
          <a:xfrm>
            <a:off x="817091" y="5809126"/>
            <a:ext cx="193858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DÍA Y MES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5" name="Google Shape;93;p2">
            <a:extLst>
              <a:ext uri="{FF2B5EF4-FFF2-40B4-BE49-F238E27FC236}">
                <a16:creationId xmlns:a16="http://schemas.microsoft.com/office/drawing/2014/main" id="{A27F9816-A57E-097D-8604-C6335A13E5E5}"/>
              </a:ext>
            </a:extLst>
          </p:cNvPr>
          <p:cNvSpPr txBox="1"/>
          <p:nvPr/>
        </p:nvSpPr>
        <p:spPr>
          <a:xfrm>
            <a:off x="3325141" y="5780836"/>
            <a:ext cx="1584794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HORA</a:t>
            </a:r>
            <a:endParaRPr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559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2;p2">
            <a:extLst>
              <a:ext uri="{FF2B5EF4-FFF2-40B4-BE49-F238E27FC236}">
                <a16:creationId xmlns:a16="http://schemas.microsoft.com/office/drawing/2014/main" id="{CF894425-56B5-6935-EDC6-7C9840ABF76E}"/>
              </a:ext>
            </a:extLst>
          </p:cNvPr>
          <p:cNvSpPr txBox="1"/>
          <p:nvPr/>
        </p:nvSpPr>
        <p:spPr>
          <a:xfrm>
            <a:off x="398527" y="3059709"/>
            <a:ext cx="4754659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Inserte aquí el nombre de la sesión</a:t>
            </a:r>
            <a:endParaRPr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" name="Google Shape;92;p2">
            <a:extLst>
              <a:ext uri="{FF2B5EF4-FFF2-40B4-BE49-F238E27FC236}">
                <a16:creationId xmlns:a16="http://schemas.microsoft.com/office/drawing/2014/main" id="{BFBB5DAF-0024-BCD6-19E0-2302229AE281}"/>
              </a:ext>
            </a:extLst>
          </p:cNvPr>
          <p:cNvSpPr txBox="1"/>
          <p:nvPr/>
        </p:nvSpPr>
        <p:spPr>
          <a:xfrm>
            <a:off x="390778" y="3501391"/>
            <a:ext cx="4310743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b="1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NOMBRE SPEAKER</a:t>
            </a:r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Cargo Speaker</a:t>
            </a:r>
            <a:endParaRPr sz="1600"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" name="Google Shape;93;p2">
            <a:extLst>
              <a:ext uri="{FF2B5EF4-FFF2-40B4-BE49-F238E27FC236}">
                <a16:creationId xmlns:a16="http://schemas.microsoft.com/office/drawing/2014/main" id="{4EC2496B-09A6-C945-59D9-289D86EA6B40}"/>
              </a:ext>
            </a:extLst>
          </p:cNvPr>
          <p:cNvSpPr txBox="1"/>
          <p:nvPr/>
        </p:nvSpPr>
        <p:spPr>
          <a:xfrm>
            <a:off x="764458" y="5237575"/>
            <a:ext cx="2396873" cy="323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5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DÍA Y MES</a:t>
            </a:r>
            <a:endParaRPr sz="1500" dirty="0">
              <a:solidFill>
                <a:schemeClr val="bg1"/>
              </a:solidFill>
            </a:endParaRPr>
          </a:p>
        </p:txBody>
      </p:sp>
      <p:sp>
        <p:nvSpPr>
          <p:cNvPr id="5" name="Google Shape;93;p2">
            <a:extLst>
              <a:ext uri="{FF2B5EF4-FFF2-40B4-BE49-F238E27FC236}">
                <a16:creationId xmlns:a16="http://schemas.microsoft.com/office/drawing/2014/main" id="{AFCDBB07-59E2-BB38-5D8D-43BFECFE2684}"/>
              </a:ext>
            </a:extLst>
          </p:cNvPr>
          <p:cNvSpPr txBox="1"/>
          <p:nvPr/>
        </p:nvSpPr>
        <p:spPr>
          <a:xfrm>
            <a:off x="3224803" y="5237575"/>
            <a:ext cx="1959450" cy="323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5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HORA</a:t>
            </a:r>
            <a:endParaRPr sz="1500" dirty="0">
              <a:solidFill>
                <a:schemeClr val="bg1"/>
              </a:solidFill>
            </a:endParaRPr>
          </a:p>
        </p:txBody>
      </p:sp>
      <p:sp>
        <p:nvSpPr>
          <p:cNvPr id="6" name="Google Shape;94;p2">
            <a:extLst>
              <a:ext uri="{FF2B5EF4-FFF2-40B4-BE49-F238E27FC236}">
                <a16:creationId xmlns:a16="http://schemas.microsoft.com/office/drawing/2014/main" id="{60B97669-6C3B-CC00-A1CF-29713795D77C}"/>
              </a:ext>
            </a:extLst>
          </p:cNvPr>
          <p:cNvSpPr txBox="1"/>
          <p:nvPr/>
        </p:nvSpPr>
        <p:spPr>
          <a:xfrm>
            <a:off x="5865847" y="2793524"/>
            <a:ext cx="2348623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INSERTAR LOGOTIPO</a:t>
            </a:r>
            <a:endParaRPr sz="14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LA EMPRESA EN FORMATO</a:t>
            </a:r>
            <a:r>
              <a:rPr lang="es-MX" sz="1400" dirty="0">
                <a:sym typeface="Calibri"/>
              </a:rPr>
              <a:t> </a:t>
            </a: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.PNG (FONDO TRANSPARENTE) O JPG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CON FONDO BLANCO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3262462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4;p2">
            <a:extLst>
              <a:ext uri="{FF2B5EF4-FFF2-40B4-BE49-F238E27FC236}">
                <a16:creationId xmlns:a16="http://schemas.microsoft.com/office/drawing/2014/main" id="{183451D2-A512-2D7C-DA82-6EDE08429F83}"/>
              </a:ext>
            </a:extLst>
          </p:cNvPr>
          <p:cNvSpPr txBox="1"/>
          <p:nvPr/>
        </p:nvSpPr>
        <p:spPr>
          <a:xfrm>
            <a:off x="5540382" y="2844244"/>
            <a:ext cx="2348623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INSERTAR LOGOTIPO</a:t>
            </a:r>
            <a:endParaRPr sz="14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LA EMPRESA EN FORMATO</a:t>
            </a:r>
            <a:r>
              <a:rPr lang="es-MX" sz="1400" dirty="0">
                <a:sym typeface="Calibri"/>
              </a:rPr>
              <a:t> </a:t>
            </a: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.PNG (FONDO TRANSPARENTE) O JPG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CON FONDO BLANCO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128329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Forma, Icono&#10;&#10;Descripción generada automáticamente">
            <a:extLst>
              <a:ext uri="{FF2B5EF4-FFF2-40B4-BE49-F238E27FC236}">
                <a16:creationId xmlns:a16="http://schemas.microsoft.com/office/drawing/2014/main" id="{E59D704D-A7B1-F906-D5EF-A0F571109C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617" y="3668486"/>
            <a:ext cx="3119336" cy="2819400"/>
          </a:xfrm>
          <a:prstGeom prst="rect">
            <a:avLst/>
          </a:prstGeom>
        </p:spPr>
      </p:pic>
      <p:sp>
        <p:nvSpPr>
          <p:cNvPr id="4" name="Google Shape;92;p2">
            <a:extLst>
              <a:ext uri="{FF2B5EF4-FFF2-40B4-BE49-F238E27FC236}">
                <a16:creationId xmlns:a16="http://schemas.microsoft.com/office/drawing/2014/main" id="{731D5769-727B-47C7-CDEB-290575B6EA6F}"/>
              </a:ext>
            </a:extLst>
          </p:cNvPr>
          <p:cNvSpPr txBox="1"/>
          <p:nvPr/>
        </p:nvSpPr>
        <p:spPr>
          <a:xfrm>
            <a:off x="423190" y="2566286"/>
            <a:ext cx="4310743" cy="1246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b="1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NOMBRE SPEAKER</a:t>
            </a:r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Cargo Speaker</a:t>
            </a:r>
            <a:endParaRPr sz="1600"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5" name="Google Shape;93;p2">
            <a:extLst>
              <a:ext uri="{FF2B5EF4-FFF2-40B4-BE49-F238E27FC236}">
                <a16:creationId xmlns:a16="http://schemas.microsoft.com/office/drawing/2014/main" id="{EF6791C5-9DDE-1E37-3829-D2FC24D23644}"/>
              </a:ext>
            </a:extLst>
          </p:cNvPr>
          <p:cNvSpPr txBox="1"/>
          <p:nvPr/>
        </p:nvSpPr>
        <p:spPr>
          <a:xfrm>
            <a:off x="759338" y="4483734"/>
            <a:ext cx="193858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DÍA Y MES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6" name="Google Shape;93;p2">
            <a:extLst>
              <a:ext uri="{FF2B5EF4-FFF2-40B4-BE49-F238E27FC236}">
                <a16:creationId xmlns:a16="http://schemas.microsoft.com/office/drawing/2014/main" id="{61FB350C-1C5F-2BBC-A6A9-49913C3928E1}"/>
              </a:ext>
            </a:extLst>
          </p:cNvPr>
          <p:cNvSpPr txBox="1"/>
          <p:nvPr/>
        </p:nvSpPr>
        <p:spPr>
          <a:xfrm>
            <a:off x="3179927" y="4471346"/>
            <a:ext cx="1584794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HORA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7" name="Google Shape;94;p2">
            <a:extLst>
              <a:ext uri="{FF2B5EF4-FFF2-40B4-BE49-F238E27FC236}">
                <a16:creationId xmlns:a16="http://schemas.microsoft.com/office/drawing/2014/main" id="{2313081E-EEDD-43C1-3D91-212F2C256D20}"/>
              </a:ext>
            </a:extLst>
          </p:cNvPr>
          <p:cNvSpPr txBox="1"/>
          <p:nvPr/>
        </p:nvSpPr>
        <p:spPr>
          <a:xfrm>
            <a:off x="4959740" y="4647319"/>
            <a:ext cx="1667342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INSERTAR LOGOTIPO</a:t>
            </a:r>
            <a:endParaRPr sz="10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LA EMPRESA EN FORMATO</a:t>
            </a:r>
            <a:r>
              <a:rPr lang="es-MX" sz="1000" dirty="0">
                <a:sym typeface="Calibri"/>
              </a:rPr>
              <a:t> </a:t>
            </a:r>
            <a:r>
              <a:rPr lang="es-MX" sz="1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.PNG (FONDO TRANSPARENTE) O JPG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CON FONDO BLANCO</a:t>
            </a:r>
            <a:endParaRPr sz="1000" dirty="0"/>
          </a:p>
        </p:txBody>
      </p:sp>
      <p:sp>
        <p:nvSpPr>
          <p:cNvPr id="8" name="Google Shape;94;p2">
            <a:extLst>
              <a:ext uri="{FF2B5EF4-FFF2-40B4-BE49-F238E27FC236}">
                <a16:creationId xmlns:a16="http://schemas.microsoft.com/office/drawing/2014/main" id="{9FC76982-43D9-82CF-61C4-2838E0E80597}"/>
              </a:ext>
            </a:extLst>
          </p:cNvPr>
          <p:cNvSpPr txBox="1"/>
          <p:nvPr/>
        </p:nvSpPr>
        <p:spPr>
          <a:xfrm>
            <a:off x="5667211" y="3189514"/>
            <a:ext cx="2348623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INSERTAR FOTO DE SPEAKER CON FONDO BLANCO O CORTADA EN SILUETA.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12858566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322</TotalTime>
  <Words>142</Words>
  <Application>Microsoft Office PowerPoint</Application>
  <PresentationFormat>Presentación en pantalla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Ubuntu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Luisa Conde</dc:creator>
  <cp:lastModifiedBy>Luisa Conde</cp:lastModifiedBy>
  <cp:revision>3</cp:revision>
  <dcterms:created xsi:type="dcterms:W3CDTF">2023-08-15T15:47:35Z</dcterms:created>
  <dcterms:modified xsi:type="dcterms:W3CDTF">2023-08-16T17:03:03Z</dcterms:modified>
</cp:coreProperties>
</file>